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76F-DAFE-44A6-9E26-BCCD2BDB73F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76F-DAFE-44A6-9E26-BCCD2BDB73F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76F-DAFE-44A6-9E26-BCCD2BDB73F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76F-DAFE-44A6-9E26-BCCD2BDB73F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76F-DAFE-44A6-9E26-BCCD2BDB73F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76F-DAFE-44A6-9E26-BCCD2BDB73F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76F-DAFE-44A6-9E26-BCCD2BDB73F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76F-DAFE-44A6-9E26-BCCD2BDB73F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76F-DAFE-44A6-9E26-BCCD2BDB73F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76F-DAFE-44A6-9E26-BCCD2BDB73F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876F-DAFE-44A6-9E26-BCCD2BDB73F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F2876F-DAFE-44A6-9E26-BCCD2BDB73F1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CC2C24-CA49-47E7-BDCB-59C6479F9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Conditional Formatting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Sarah </a:t>
            </a:r>
            <a:r>
              <a:rPr lang="en-US" dirty="0" err="1" smtClean="0"/>
              <a:t>Rebello</a:t>
            </a:r>
            <a:r>
              <a:rPr lang="en-US" dirty="0" smtClean="0"/>
              <a:t>, Amanda Yates, &amp; Hailey Santos </a:t>
            </a:r>
            <a:endParaRPr lang="en-US" dirty="0"/>
          </a:p>
        </p:txBody>
      </p:sp>
    </p:spTree>
  </p:cSld>
  <p:clrMapOvr>
    <a:masterClrMapping/>
  </p:clrMapOvr>
  <p:transition spd="slow"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conditional formatting?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Conditional formatting makes it easier to see or compare things such worker productivity, sales figures, product performance, etc.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heel spokes="2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Ways to use Conditional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Icon Sets.</a:t>
            </a:r>
          </a:p>
          <a:p>
            <a:pPr lvl="1">
              <a:buNone/>
            </a:pPr>
            <a:r>
              <a:rPr lang="en-US" dirty="0" smtClean="0"/>
              <a:t>-Each different icon set shows the different values that are in a cell</a:t>
            </a:r>
          </a:p>
          <a:p>
            <a:r>
              <a:rPr lang="en-US" dirty="0" smtClean="0"/>
              <a:t>Top/Bottom Rules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-Allows you to shade certain cells with high/low rankings </a:t>
            </a:r>
          </a:p>
          <a:p>
            <a:pPr marL="514350" indent="-514350"/>
            <a:r>
              <a:rPr lang="en-US" dirty="0" smtClean="0"/>
              <a:t>Data Bars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- Shows the percent of shaded area in a cell determined by the number of 0-100 in the cell</a:t>
            </a:r>
          </a:p>
          <a:p>
            <a:pPr marL="514350" indent="-514350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rgbClr val="FF00FF"/>
      </a:dk1>
      <a:lt1>
        <a:srgbClr val="410082"/>
      </a:lt1>
      <a:dk2>
        <a:srgbClr val="FF66FF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96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Conditional Formatting </vt:lpstr>
      <vt:lpstr>What is conditional formatting? </vt:lpstr>
      <vt:lpstr>3 Ways to use Conditional Formatting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Formatting </dc:title>
  <dc:creator>SPS</dc:creator>
  <cp:lastModifiedBy>SPS</cp:lastModifiedBy>
  <cp:revision>4</cp:revision>
  <dcterms:created xsi:type="dcterms:W3CDTF">2012-03-15T15:09:58Z</dcterms:created>
  <dcterms:modified xsi:type="dcterms:W3CDTF">2012-03-20T13:07:10Z</dcterms:modified>
</cp:coreProperties>
</file>